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slides/slide1.xml" ContentType="application/vnd.openxmlformats-officedocument.presentationml.slide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latin typeface="Arial"/>
              </a:rPr>
              <a:t>C</a:t>
            </a:r>
            <a:r>
              <a:rPr b="0" lang="en-US" sz="1800" spc="-1" strike="noStrike">
                <a:latin typeface="Arial"/>
              </a:rPr>
              <a:t>l</a:t>
            </a:r>
            <a:r>
              <a:rPr b="0" lang="en-US" sz="1800" spc="-1" strike="noStrike">
                <a:latin typeface="Arial"/>
              </a:rPr>
              <a:t>i</a:t>
            </a:r>
            <a:r>
              <a:rPr b="0" lang="en-US" sz="1800" spc="-1" strike="noStrike">
                <a:latin typeface="Arial"/>
              </a:rPr>
              <a:t>c</a:t>
            </a:r>
            <a:r>
              <a:rPr b="0" lang="en-US" sz="1800" spc="-1" strike="noStrike">
                <a:latin typeface="Arial"/>
              </a:rPr>
              <a:t>k</a:t>
            </a:r>
            <a:r>
              <a:rPr b="0" lang="en-US" sz="1800" spc="-1" strike="noStrike">
                <a:latin typeface="Arial"/>
              </a:rPr>
              <a:t> </a:t>
            </a:r>
            <a:r>
              <a:rPr b="0" lang="en-US" sz="1800" spc="-1" strike="noStrike">
                <a:latin typeface="Arial"/>
              </a:rPr>
              <a:t>t</a:t>
            </a:r>
            <a:r>
              <a:rPr b="0" lang="en-US" sz="1800" spc="-1" strike="noStrike">
                <a:latin typeface="Arial"/>
              </a:rPr>
              <a:t>o</a:t>
            </a:r>
            <a:r>
              <a:rPr b="0" lang="en-US" sz="1800" spc="-1" strike="noStrike">
                <a:latin typeface="Arial"/>
              </a:rPr>
              <a:t> </a:t>
            </a:r>
            <a:r>
              <a:rPr b="0" lang="en-US" sz="1800" spc="-1" strike="noStrike">
                <a:latin typeface="Arial"/>
              </a:rPr>
              <a:t>e</a:t>
            </a:r>
            <a:r>
              <a:rPr b="0" lang="en-US" sz="1800" spc="-1" strike="noStrike">
                <a:latin typeface="Arial"/>
              </a:rPr>
              <a:t>d</a:t>
            </a:r>
            <a:r>
              <a:rPr b="0" lang="en-US" sz="1800" spc="-1" strike="noStrike">
                <a:latin typeface="Arial"/>
              </a:rPr>
              <a:t>i</a:t>
            </a:r>
            <a:r>
              <a:rPr b="0" lang="en-US" sz="1800" spc="-1" strike="noStrike">
                <a:latin typeface="Arial"/>
              </a:rPr>
              <a:t>t</a:t>
            </a:r>
            <a:r>
              <a:rPr b="0" lang="en-US" sz="1800" spc="-1" strike="noStrike">
                <a:latin typeface="Arial"/>
              </a:rPr>
              <a:t> </a:t>
            </a:r>
            <a:r>
              <a:rPr b="0" lang="en-US" sz="1800" spc="-1" strike="noStrike">
                <a:latin typeface="Arial"/>
              </a:rPr>
              <a:t>t</a:t>
            </a:r>
            <a:r>
              <a:rPr b="0" lang="en-US" sz="1800" spc="-1" strike="noStrike">
                <a:latin typeface="Arial"/>
              </a:rPr>
              <a:t>h</a:t>
            </a:r>
            <a:r>
              <a:rPr b="0" lang="en-US" sz="1800" spc="-1" strike="noStrike">
                <a:latin typeface="Arial"/>
              </a:rPr>
              <a:t>e</a:t>
            </a:r>
            <a:r>
              <a:rPr b="0" lang="en-US" sz="1800" spc="-1" strike="noStrike">
                <a:latin typeface="Arial"/>
              </a:rPr>
              <a:t> </a:t>
            </a:r>
            <a:r>
              <a:rPr b="0" lang="en-US" sz="1800" spc="-1" strike="noStrike">
                <a:latin typeface="Arial"/>
              </a:rPr>
              <a:t>t</a:t>
            </a:r>
            <a:r>
              <a:rPr b="0" lang="en-US" sz="1800" spc="-1" strike="noStrike">
                <a:latin typeface="Arial"/>
              </a:rPr>
              <a:t>i</a:t>
            </a:r>
            <a:r>
              <a:rPr b="0" lang="en-US" sz="1800" spc="-1" strike="noStrike">
                <a:latin typeface="Arial"/>
              </a:rPr>
              <a:t>t</a:t>
            </a:r>
            <a:r>
              <a:rPr b="0" lang="en-US" sz="1800" spc="-1" strike="noStrike">
                <a:latin typeface="Arial"/>
              </a:rPr>
              <a:t>l</a:t>
            </a:r>
            <a:r>
              <a:rPr b="0" lang="en-US" sz="1800" spc="-1" strike="noStrike">
                <a:latin typeface="Arial"/>
              </a:rPr>
              <a:t>e</a:t>
            </a:r>
            <a:r>
              <a:rPr b="0" lang="en-US" sz="1800" spc="-1" strike="noStrike">
                <a:latin typeface="Arial"/>
              </a:rPr>
              <a:t> </a:t>
            </a:r>
            <a:r>
              <a:rPr b="0" lang="en-US" sz="1800" spc="-1" strike="noStrike">
                <a:latin typeface="Arial"/>
              </a:rPr>
              <a:t>t</a:t>
            </a:r>
            <a:r>
              <a:rPr b="0" lang="en-US" sz="1800" spc="-1" strike="noStrike">
                <a:latin typeface="Arial"/>
              </a:rPr>
              <a:t>e</a:t>
            </a:r>
            <a:r>
              <a:rPr b="0" lang="en-US" sz="1800" spc="-1" strike="noStrike">
                <a:latin typeface="Arial"/>
              </a:rPr>
              <a:t>x</a:t>
            </a:r>
            <a:r>
              <a:rPr b="0" lang="en-US" sz="1800" spc="-1" strike="noStrike">
                <a:latin typeface="Arial"/>
              </a:rPr>
              <a:t>t</a:t>
            </a:r>
            <a:r>
              <a:rPr b="0" lang="en-US" sz="1800" spc="-1" strike="noStrike">
                <a:latin typeface="Arial"/>
              </a:rPr>
              <a:t> </a:t>
            </a:r>
            <a:r>
              <a:rPr b="0" lang="en-US" sz="1800" spc="-1" strike="noStrike">
                <a:latin typeface="Arial"/>
              </a:rPr>
              <a:t>f</a:t>
            </a:r>
            <a:r>
              <a:rPr b="0" lang="en-US" sz="1800" spc="-1" strike="noStrike">
                <a:latin typeface="Arial"/>
              </a:rPr>
              <a:t>o</a:t>
            </a:r>
            <a:r>
              <a:rPr b="0" lang="en-US" sz="1800" spc="-1" strike="noStrike">
                <a:latin typeface="Arial"/>
              </a:rPr>
              <a:t>r</a:t>
            </a:r>
            <a:r>
              <a:rPr b="0" lang="en-US" sz="1800" spc="-1" strike="noStrike">
                <a:latin typeface="Arial"/>
              </a:rPr>
              <a:t>m</a:t>
            </a:r>
            <a:r>
              <a:rPr b="0" lang="en-US" sz="1800" spc="-1" strike="noStrike">
                <a:latin typeface="Arial"/>
              </a:rPr>
              <a:t>a</a:t>
            </a:r>
            <a:r>
              <a:rPr b="0" lang="en-US" sz="1800" spc="-1" strike="noStrike">
                <a:latin typeface="Arial"/>
              </a:rPr>
              <a:t>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latin typeface="Arial"/>
              </a:rPr>
              <a:t>Creating an Interaction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39" name="" descr=""/>
          <p:cNvPicPr/>
          <p:nvPr/>
        </p:nvPicPr>
        <p:blipFill>
          <a:blip r:embed="rId1"/>
          <a:srcRect l="0" t="0" r="74408" b="48376"/>
          <a:stretch/>
        </p:blipFill>
        <p:spPr>
          <a:xfrm>
            <a:off x="640080" y="1005840"/>
            <a:ext cx="1736640" cy="2925720"/>
          </a:xfrm>
          <a:prstGeom prst="rect">
            <a:avLst/>
          </a:prstGeom>
          <a:ln>
            <a:noFill/>
          </a:ln>
        </p:spPr>
      </p:pic>
      <p:pic>
        <p:nvPicPr>
          <p:cNvPr id="40" name="" descr=""/>
          <p:cNvPicPr/>
          <p:nvPr/>
        </p:nvPicPr>
        <p:blipFill>
          <a:blip r:embed="rId2"/>
          <a:srcRect l="25108" t="0" r="51985" b="47047"/>
          <a:stretch/>
        </p:blipFill>
        <p:spPr>
          <a:xfrm>
            <a:off x="4297680" y="1371600"/>
            <a:ext cx="1554120" cy="2344680"/>
          </a:xfrm>
          <a:prstGeom prst="rect">
            <a:avLst/>
          </a:prstGeom>
          <a:ln>
            <a:noFill/>
          </a:ln>
        </p:spPr>
      </p:pic>
      <p:pic>
        <p:nvPicPr>
          <p:cNvPr id="41" name="" descr=""/>
          <p:cNvPicPr/>
          <p:nvPr/>
        </p:nvPicPr>
        <p:blipFill>
          <a:blip r:embed="rId3"/>
          <a:srcRect l="72213" t="4555" r="3540" b="47047"/>
          <a:stretch/>
        </p:blipFill>
        <p:spPr>
          <a:xfrm>
            <a:off x="1994040" y="3659400"/>
            <a:ext cx="1206360" cy="2011320"/>
          </a:xfrm>
          <a:prstGeom prst="rect">
            <a:avLst/>
          </a:prstGeom>
          <a:ln>
            <a:noFill/>
          </a:ln>
        </p:spPr>
      </p:pic>
      <p:pic>
        <p:nvPicPr>
          <p:cNvPr id="42" name="" descr=""/>
          <p:cNvPicPr/>
          <p:nvPr/>
        </p:nvPicPr>
        <p:blipFill>
          <a:blip r:embed="rId4"/>
          <a:srcRect l="49332" t="6171" r="27764" b="47047"/>
          <a:stretch/>
        </p:blipFill>
        <p:spPr>
          <a:xfrm>
            <a:off x="3932280" y="3770640"/>
            <a:ext cx="1005480" cy="1715760"/>
          </a:xfrm>
          <a:prstGeom prst="rect">
            <a:avLst/>
          </a:prstGeom>
          <a:ln>
            <a:noFill/>
          </a:ln>
        </p:spPr>
      </p:pic>
      <p:sp>
        <p:nvSpPr>
          <p:cNvPr id="43" name="Line 2"/>
          <p:cNvSpPr/>
          <p:nvPr/>
        </p:nvSpPr>
        <p:spPr>
          <a:xfrm>
            <a:off x="2926080" y="4023360"/>
            <a:ext cx="1188720" cy="0"/>
          </a:xfrm>
          <a:prstGeom prst="line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latin typeface="Arial"/>
              </a:rPr>
              <a:t>C</a:t>
            </a:r>
            <a:r>
              <a:rPr b="0" lang="en-US" sz="4400" spc="-1" strike="noStrike">
                <a:latin typeface="Arial"/>
              </a:rPr>
              <a:t>r</a:t>
            </a:r>
            <a:r>
              <a:rPr b="0" lang="en-US" sz="4400" spc="-1" strike="noStrike">
                <a:latin typeface="Arial"/>
              </a:rPr>
              <a:t>e</a:t>
            </a:r>
            <a:r>
              <a:rPr b="0" lang="en-US" sz="4400" spc="-1" strike="noStrike">
                <a:latin typeface="Arial"/>
              </a:rPr>
              <a:t>a</a:t>
            </a:r>
            <a:r>
              <a:rPr b="0" lang="en-US" sz="4400" spc="-1" strike="noStrike">
                <a:latin typeface="Arial"/>
              </a:rPr>
              <a:t>ti</a:t>
            </a:r>
            <a:r>
              <a:rPr b="0" lang="en-US" sz="4400" spc="-1" strike="noStrike">
                <a:latin typeface="Arial"/>
              </a:rPr>
              <a:t>n</a:t>
            </a:r>
            <a:r>
              <a:rPr b="0" lang="en-US" sz="4400" spc="-1" strike="noStrike">
                <a:latin typeface="Arial"/>
              </a:rPr>
              <a:t>g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a</a:t>
            </a:r>
            <a:r>
              <a:rPr b="0" lang="en-US" sz="4400" spc="-1" strike="noStrike">
                <a:latin typeface="Arial"/>
              </a:rPr>
              <a:t>n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I</a:t>
            </a:r>
            <a:r>
              <a:rPr b="0" lang="en-US" sz="4400" spc="-1" strike="noStrike">
                <a:latin typeface="Arial"/>
              </a:rPr>
              <a:t>n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e</a:t>
            </a:r>
            <a:r>
              <a:rPr b="0" lang="en-US" sz="4400" spc="-1" strike="noStrike">
                <a:latin typeface="Arial"/>
              </a:rPr>
              <a:t>r</a:t>
            </a:r>
            <a:r>
              <a:rPr b="0" lang="en-US" sz="4400" spc="-1" strike="noStrike">
                <a:latin typeface="Arial"/>
              </a:rPr>
              <a:t>a</a:t>
            </a:r>
            <a:r>
              <a:rPr b="0" lang="en-US" sz="4400" spc="-1" strike="noStrike">
                <a:latin typeface="Arial"/>
              </a:rPr>
              <a:t>c</a:t>
            </a:r>
            <a:r>
              <a:rPr b="0" lang="en-US" sz="4400" spc="-1" strike="noStrike">
                <a:latin typeface="Arial"/>
              </a:rPr>
              <a:t>ti</a:t>
            </a:r>
            <a:r>
              <a:rPr b="0" lang="en-US" sz="4400" spc="-1" strike="noStrike">
                <a:latin typeface="Arial"/>
              </a:rPr>
              <a:t>o</a:t>
            </a:r>
            <a:r>
              <a:rPr b="0" lang="en-US" sz="4400" spc="-1" strike="noStrike">
                <a:latin typeface="Arial"/>
              </a:rPr>
              <a:t>n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D</a:t>
            </a:r>
            <a:r>
              <a:rPr b="0" lang="en-US" sz="4400" spc="-1" strike="noStrike">
                <a:latin typeface="Arial"/>
              </a:rPr>
              <a:t>i</a:t>
            </a:r>
            <a:r>
              <a:rPr b="0" lang="en-US" sz="4400" spc="-1" strike="noStrike">
                <a:latin typeface="Arial"/>
              </a:rPr>
              <a:t>a</a:t>
            </a:r>
            <a:r>
              <a:rPr b="0" lang="en-US" sz="4400" spc="-1" strike="noStrike">
                <a:latin typeface="Arial"/>
              </a:rPr>
              <a:t>g</a:t>
            </a:r>
            <a:r>
              <a:rPr b="0" lang="en-US" sz="4400" spc="-1" strike="noStrike">
                <a:latin typeface="Arial"/>
              </a:rPr>
              <a:t>r</a:t>
            </a:r>
            <a:r>
              <a:rPr b="0" lang="en-US" sz="4400" spc="-1" strike="noStrike">
                <a:latin typeface="Arial"/>
              </a:rPr>
              <a:t>a</a:t>
            </a:r>
            <a:r>
              <a:rPr b="0" lang="en-US" sz="4400" spc="-1" strike="noStrike">
                <a:latin typeface="Arial"/>
              </a:rPr>
              <a:t>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45" name="" descr=""/>
          <p:cNvPicPr/>
          <p:nvPr/>
        </p:nvPicPr>
        <p:blipFill>
          <a:blip r:embed="rId1"/>
          <a:srcRect l="0" t="0" r="74408" b="48376"/>
          <a:stretch/>
        </p:blipFill>
        <p:spPr>
          <a:xfrm>
            <a:off x="640080" y="1005840"/>
            <a:ext cx="1736640" cy="2925720"/>
          </a:xfrm>
          <a:prstGeom prst="rect">
            <a:avLst/>
          </a:prstGeom>
          <a:ln>
            <a:noFill/>
          </a:ln>
        </p:spPr>
      </p:pic>
      <p:pic>
        <p:nvPicPr>
          <p:cNvPr id="46" name="" descr=""/>
          <p:cNvPicPr/>
          <p:nvPr/>
        </p:nvPicPr>
        <p:blipFill>
          <a:blip r:embed="rId2"/>
          <a:srcRect l="25108" t="0" r="51985" b="47047"/>
          <a:stretch/>
        </p:blipFill>
        <p:spPr>
          <a:xfrm>
            <a:off x="4297680" y="1371600"/>
            <a:ext cx="1554120" cy="2344680"/>
          </a:xfrm>
          <a:prstGeom prst="rect">
            <a:avLst/>
          </a:prstGeom>
          <a:ln>
            <a:noFill/>
          </a:ln>
        </p:spPr>
      </p:pic>
      <p:pic>
        <p:nvPicPr>
          <p:cNvPr id="47" name="" descr=""/>
          <p:cNvPicPr/>
          <p:nvPr/>
        </p:nvPicPr>
        <p:blipFill>
          <a:blip r:embed="rId3"/>
          <a:srcRect l="72213" t="4555" r="3540" b="47047"/>
          <a:stretch/>
        </p:blipFill>
        <p:spPr>
          <a:xfrm>
            <a:off x="1994040" y="3659400"/>
            <a:ext cx="1206360" cy="2011320"/>
          </a:xfrm>
          <a:prstGeom prst="rect">
            <a:avLst/>
          </a:prstGeom>
          <a:ln>
            <a:noFill/>
          </a:ln>
        </p:spPr>
      </p:pic>
      <p:pic>
        <p:nvPicPr>
          <p:cNvPr id="48" name="" descr=""/>
          <p:cNvPicPr/>
          <p:nvPr/>
        </p:nvPicPr>
        <p:blipFill>
          <a:blip r:embed="rId4"/>
          <a:srcRect l="49332" t="6171" r="27764" b="47047"/>
          <a:stretch/>
        </p:blipFill>
        <p:spPr>
          <a:xfrm>
            <a:off x="3932280" y="3770640"/>
            <a:ext cx="1005480" cy="1715760"/>
          </a:xfrm>
          <a:prstGeom prst="rect">
            <a:avLst/>
          </a:prstGeom>
          <a:ln>
            <a:noFill/>
          </a:ln>
        </p:spPr>
      </p:pic>
      <p:sp>
        <p:nvSpPr>
          <p:cNvPr id="49" name="Line 2"/>
          <p:cNvSpPr/>
          <p:nvPr/>
        </p:nvSpPr>
        <p:spPr>
          <a:xfrm>
            <a:off x="2926080" y="4023360"/>
            <a:ext cx="1188720" cy="0"/>
          </a:xfrm>
          <a:prstGeom prst="line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0" name="Line 3"/>
          <p:cNvSpPr/>
          <p:nvPr/>
        </p:nvSpPr>
        <p:spPr>
          <a:xfrm flipH="1">
            <a:off x="2194560" y="1828800"/>
            <a:ext cx="2286000" cy="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latin typeface="Arial"/>
              </a:rPr>
              <a:t>C</a:t>
            </a:r>
            <a:r>
              <a:rPr b="0" lang="en-US" sz="4400" spc="-1" strike="noStrike">
                <a:latin typeface="Arial"/>
              </a:rPr>
              <a:t>r</a:t>
            </a:r>
            <a:r>
              <a:rPr b="0" lang="en-US" sz="4400" spc="-1" strike="noStrike">
                <a:latin typeface="Arial"/>
              </a:rPr>
              <a:t>e</a:t>
            </a:r>
            <a:r>
              <a:rPr b="0" lang="en-US" sz="4400" spc="-1" strike="noStrike">
                <a:latin typeface="Arial"/>
              </a:rPr>
              <a:t>a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i</a:t>
            </a:r>
            <a:r>
              <a:rPr b="0" lang="en-US" sz="4400" spc="-1" strike="noStrike">
                <a:latin typeface="Arial"/>
              </a:rPr>
              <a:t>n</a:t>
            </a:r>
            <a:r>
              <a:rPr b="0" lang="en-US" sz="4400" spc="-1" strike="noStrike">
                <a:latin typeface="Arial"/>
              </a:rPr>
              <a:t>g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a</a:t>
            </a:r>
            <a:r>
              <a:rPr b="0" lang="en-US" sz="4400" spc="-1" strike="noStrike">
                <a:latin typeface="Arial"/>
              </a:rPr>
              <a:t>n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I</a:t>
            </a:r>
            <a:r>
              <a:rPr b="0" lang="en-US" sz="4400" spc="-1" strike="noStrike">
                <a:latin typeface="Arial"/>
              </a:rPr>
              <a:t>n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e</a:t>
            </a:r>
            <a:r>
              <a:rPr b="0" lang="en-US" sz="4400" spc="-1" strike="noStrike">
                <a:latin typeface="Arial"/>
              </a:rPr>
              <a:t>r</a:t>
            </a:r>
            <a:r>
              <a:rPr b="0" lang="en-US" sz="4400" spc="-1" strike="noStrike">
                <a:latin typeface="Arial"/>
              </a:rPr>
              <a:t>a</a:t>
            </a:r>
            <a:r>
              <a:rPr b="0" lang="en-US" sz="4400" spc="-1" strike="noStrike">
                <a:latin typeface="Arial"/>
              </a:rPr>
              <a:t>c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i</a:t>
            </a:r>
            <a:r>
              <a:rPr b="0" lang="en-US" sz="4400" spc="-1" strike="noStrike">
                <a:latin typeface="Arial"/>
              </a:rPr>
              <a:t>o</a:t>
            </a:r>
            <a:r>
              <a:rPr b="0" lang="en-US" sz="4400" spc="-1" strike="noStrike">
                <a:latin typeface="Arial"/>
              </a:rPr>
              <a:t>n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D</a:t>
            </a:r>
            <a:r>
              <a:rPr b="0" lang="en-US" sz="4400" spc="-1" strike="noStrike">
                <a:latin typeface="Arial"/>
              </a:rPr>
              <a:t>i</a:t>
            </a:r>
            <a:r>
              <a:rPr b="0" lang="en-US" sz="4400" spc="-1" strike="noStrike">
                <a:latin typeface="Arial"/>
              </a:rPr>
              <a:t>a</a:t>
            </a:r>
            <a:r>
              <a:rPr b="0" lang="en-US" sz="4400" spc="-1" strike="noStrike">
                <a:latin typeface="Arial"/>
              </a:rPr>
              <a:t>g</a:t>
            </a:r>
            <a:r>
              <a:rPr b="0" lang="en-US" sz="4400" spc="-1" strike="noStrike">
                <a:latin typeface="Arial"/>
              </a:rPr>
              <a:t>r</a:t>
            </a:r>
            <a:r>
              <a:rPr b="0" lang="en-US" sz="4400" spc="-1" strike="noStrike">
                <a:latin typeface="Arial"/>
              </a:rPr>
              <a:t>a</a:t>
            </a:r>
            <a:r>
              <a:rPr b="0" lang="en-US" sz="4400" spc="-1" strike="noStrike">
                <a:latin typeface="Arial"/>
              </a:rPr>
              <a:t>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52" name="" descr=""/>
          <p:cNvPicPr/>
          <p:nvPr/>
        </p:nvPicPr>
        <p:blipFill>
          <a:blip r:embed="rId1"/>
          <a:srcRect l="0" t="0" r="74408" b="48376"/>
          <a:stretch/>
        </p:blipFill>
        <p:spPr>
          <a:xfrm>
            <a:off x="640080" y="1005840"/>
            <a:ext cx="1736640" cy="2925720"/>
          </a:xfrm>
          <a:prstGeom prst="rect">
            <a:avLst/>
          </a:prstGeom>
          <a:ln>
            <a:noFill/>
          </a:ln>
        </p:spPr>
      </p:pic>
      <p:pic>
        <p:nvPicPr>
          <p:cNvPr id="53" name="" descr=""/>
          <p:cNvPicPr/>
          <p:nvPr/>
        </p:nvPicPr>
        <p:blipFill>
          <a:blip r:embed="rId2"/>
          <a:srcRect l="25108" t="0" r="51985" b="47047"/>
          <a:stretch/>
        </p:blipFill>
        <p:spPr>
          <a:xfrm>
            <a:off x="4297680" y="1371600"/>
            <a:ext cx="1554120" cy="2344680"/>
          </a:xfrm>
          <a:prstGeom prst="rect">
            <a:avLst/>
          </a:prstGeom>
          <a:ln>
            <a:noFill/>
          </a:ln>
        </p:spPr>
      </p:pic>
      <p:pic>
        <p:nvPicPr>
          <p:cNvPr id="54" name="" descr=""/>
          <p:cNvPicPr/>
          <p:nvPr/>
        </p:nvPicPr>
        <p:blipFill>
          <a:blip r:embed="rId3"/>
          <a:srcRect l="72213" t="4555" r="3540" b="47047"/>
          <a:stretch/>
        </p:blipFill>
        <p:spPr>
          <a:xfrm>
            <a:off x="1994040" y="3659400"/>
            <a:ext cx="1206360" cy="2011320"/>
          </a:xfrm>
          <a:prstGeom prst="rect">
            <a:avLst/>
          </a:prstGeom>
          <a:ln>
            <a:noFill/>
          </a:ln>
        </p:spPr>
      </p:pic>
      <p:pic>
        <p:nvPicPr>
          <p:cNvPr id="55" name="" descr=""/>
          <p:cNvPicPr/>
          <p:nvPr/>
        </p:nvPicPr>
        <p:blipFill>
          <a:blip r:embed="rId4"/>
          <a:srcRect l="49332" t="6171" r="27764" b="47047"/>
          <a:stretch/>
        </p:blipFill>
        <p:spPr>
          <a:xfrm>
            <a:off x="3932280" y="3770640"/>
            <a:ext cx="1005480" cy="1715760"/>
          </a:xfrm>
          <a:prstGeom prst="rect">
            <a:avLst/>
          </a:prstGeom>
          <a:ln>
            <a:noFill/>
          </a:ln>
        </p:spPr>
      </p:pic>
      <p:sp>
        <p:nvSpPr>
          <p:cNvPr id="56" name="Line 2"/>
          <p:cNvSpPr/>
          <p:nvPr/>
        </p:nvSpPr>
        <p:spPr>
          <a:xfrm>
            <a:off x="2926080" y="4023360"/>
            <a:ext cx="1188720" cy="0"/>
          </a:xfrm>
          <a:prstGeom prst="line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7" name="Line 3"/>
          <p:cNvSpPr/>
          <p:nvPr/>
        </p:nvSpPr>
        <p:spPr>
          <a:xfrm flipH="1">
            <a:off x="2194560" y="1828800"/>
            <a:ext cx="2286000" cy="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8" name="Line 4"/>
          <p:cNvSpPr/>
          <p:nvPr/>
        </p:nvSpPr>
        <p:spPr>
          <a:xfrm flipH="1">
            <a:off x="2834640" y="2926080"/>
            <a:ext cx="1645920" cy="91440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9" name="Line 5"/>
          <p:cNvSpPr/>
          <p:nvPr/>
        </p:nvSpPr>
        <p:spPr>
          <a:xfrm flipH="1" flipV="1">
            <a:off x="2103120" y="2194560"/>
            <a:ext cx="457200" cy="155448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0" name="Line 6"/>
          <p:cNvSpPr/>
          <p:nvPr/>
        </p:nvSpPr>
        <p:spPr>
          <a:xfrm flipH="1" flipV="1">
            <a:off x="2194560" y="2103120"/>
            <a:ext cx="1920240" cy="1737360"/>
          </a:xfrm>
          <a:prstGeom prst="line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1" name="Line 7"/>
          <p:cNvSpPr/>
          <p:nvPr/>
        </p:nvSpPr>
        <p:spPr>
          <a:xfrm>
            <a:off x="2468880" y="1681920"/>
            <a:ext cx="0" cy="27432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2" name="Line 8"/>
          <p:cNvSpPr/>
          <p:nvPr/>
        </p:nvSpPr>
        <p:spPr>
          <a:xfrm>
            <a:off x="2540880" y="1681920"/>
            <a:ext cx="0" cy="27432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" name="Line 9"/>
          <p:cNvSpPr/>
          <p:nvPr/>
        </p:nvSpPr>
        <p:spPr>
          <a:xfrm>
            <a:off x="2612880" y="1681920"/>
            <a:ext cx="0" cy="27432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4" name="Line 10"/>
          <p:cNvSpPr/>
          <p:nvPr/>
        </p:nvSpPr>
        <p:spPr>
          <a:xfrm>
            <a:off x="2684880" y="1681920"/>
            <a:ext cx="0" cy="27432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5" name="Line 11"/>
          <p:cNvSpPr/>
          <p:nvPr/>
        </p:nvSpPr>
        <p:spPr>
          <a:xfrm>
            <a:off x="4196880" y="1681920"/>
            <a:ext cx="0" cy="27432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6" name="Line 12"/>
          <p:cNvSpPr/>
          <p:nvPr/>
        </p:nvSpPr>
        <p:spPr>
          <a:xfrm>
            <a:off x="4124880" y="1681920"/>
            <a:ext cx="0" cy="27432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7" name="Line 13"/>
          <p:cNvSpPr/>
          <p:nvPr/>
        </p:nvSpPr>
        <p:spPr>
          <a:xfrm>
            <a:off x="4195080" y="2939040"/>
            <a:ext cx="122040" cy="22860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" name="Line 14"/>
          <p:cNvSpPr/>
          <p:nvPr/>
        </p:nvSpPr>
        <p:spPr>
          <a:xfrm>
            <a:off x="4152960" y="2968920"/>
            <a:ext cx="122040" cy="22860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9" name="Line 15"/>
          <p:cNvSpPr/>
          <p:nvPr/>
        </p:nvSpPr>
        <p:spPr>
          <a:xfrm>
            <a:off x="2988000" y="3606840"/>
            <a:ext cx="122040" cy="22860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0" name="Line 16"/>
          <p:cNvSpPr/>
          <p:nvPr/>
        </p:nvSpPr>
        <p:spPr>
          <a:xfrm flipV="1">
            <a:off x="2295720" y="2194560"/>
            <a:ext cx="173160" cy="16128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1" name="Line 17"/>
          <p:cNvSpPr/>
          <p:nvPr/>
        </p:nvSpPr>
        <p:spPr>
          <a:xfrm flipV="1">
            <a:off x="2387520" y="3479400"/>
            <a:ext cx="191160" cy="6516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latin typeface="Arial"/>
              </a:rPr>
              <a:t>Creating an Interaction Diagram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73" name="" descr=""/>
          <p:cNvPicPr/>
          <p:nvPr/>
        </p:nvPicPr>
        <p:blipFill>
          <a:blip r:embed="rId1"/>
          <a:srcRect l="0" t="0" r="74408" b="48376"/>
          <a:stretch/>
        </p:blipFill>
        <p:spPr>
          <a:xfrm>
            <a:off x="640080" y="1005840"/>
            <a:ext cx="1736640" cy="2925720"/>
          </a:xfrm>
          <a:prstGeom prst="rect">
            <a:avLst/>
          </a:prstGeom>
          <a:ln>
            <a:noFill/>
          </a:ln>
        </p:spPr>
      </p:pic>
      <p:pic>
        <p:nvPicPr>
          <p:cNvPr id="74" name="" descr=""/>
          <p:cNvPicPr/>
          <p:nvPr/>
        </p:nvPicPr>
        <p:blipFill>
          <a:blip r:embed="rId2"/>
          <a:srcRect l="25108" t="0" r="51985" b="47047"/>
          <a:stretch/>
        </p:blipFill>
        <p:spPr>
          <a:xfrm>
            <a:off x="4297680" y="1371600"/>
            <a:ext cx="1554120" cy="2344680"/>
          </a:xfrm>
          <a:prstGeom prst="rect">
            <a:avLst/>
          </a:prstGeom>
          <a:ln>
            <a:noFill/>
          </a:ln>
        </p:spPr>
      </p:pic>
      <p:pic>
        <p:nvPicPr>
          <p:cNvPr id="75" name="" descr=""/>
          <p:cNvPicPr/>
          <p:nvPr/>
        </p:nvPicPr>
        <p:blipFill>
          <a:blip r:embed="rId3"/>
          <a:srcRect l="72213" t="4555" r="3540" b="47047"/>
          <a:stretch/>
        </p:blipFill>
        <p:spPr>
          <a:xfrm>
            <a:off x="1994040" y="3659400"/>
            <a:ext cx="1206360" cy="2011320"/>
          </a:xfrm>
          <a:prstGeom prst="rect">
            <a:avLst/>
          </a:prstGeom>
          <a:ln>
            <a:noFill/>
          </a:ln>
        </p:spPr>
      </p:pic>
      <p:pic>
        <p:nvPicPr>
          <p:cNvPr id="76" name="" descr=""/>
          <p:cNvPicPr/>
          <p:nvPr/>
        </p:nvPicPr>
        <p:blipFill>
          <a:blip r:embed="rId4"/>
          <a:srcRect l="49332" t="6171" r="27764" b="47047"/>
          <a:stretch/>
        </p:blipFill>
        <p:spPr>
          <a:xfrm>
            <a:off x="3932280" y="3770640"/>
            <a:ext cx="1005480" cy="1715760"/>
          </a:xfrm>
          <a:prstGeom prst="rect">
            <a:avLst/>
          </a:prstGeom>
          <a:ln>
            <a:noFill/>
          </a:ln>
        </p:spPr>
      </p:pic>
      <p:sp>
        <p:nvSpPr>
          <p:cNvPr id="77" name="Line 2"/>
          <p:cNvSpPr/>
          <p:nvPr/>
        </p:nvSpPr>
        <p:spPr>
          <a:xfrm>
            <a:off x="2926080" y="4023360"/>
            <a:ext cx="1188720" cy="0"/>
          </a:xfrm>
          <a:prstGeom prst="line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78" name="Line 3"/>
          <p:cNvSpPr/>
          <p:nvPr/>
        </p:nvSpPr>
        <p:spPr>
          <a:xfrm flipV="1">
            <a:off x="5669280" y="1463040"/>
            <a:ext cx="1005840" cy="365760"/>
          </a:xfrm>
          <a:prstGeom prst="line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79" name="Line 4"/>
          <p:cNvSpPr/>
          <p:nvPr/>
        </p:nvSpPr>
        <p:spPr>
          <a:xfrm flipH="1">
            <a:off x="2194560" y="1828800"/>
            <a:ext cx="2286000" cy="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Line 5"/>
          <p:cNvSpPr/>
          <p:nvPr/>
        </p:nvSpPr>
        <p:spPr>
          <a:xfrm flipH="1">
            <a:off x="2834640" y="2926080"/>
            <a:ext cx="1645920" cy="91440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Line 6"/>
          <p:cNvSpPr/>
          <p:nvPr/>
        </p:nvSpPr>
        <p:spPr>
          <a:xfrm flipH="1" flipV="1">
            <a:off x="2103120" y="2194560"/>
            <a:ext cx="457200" cy="1554480"/>
          </a:xfrm>
          <a:prstGeom prst="line">
            <a:avLst/>
          </a:prstGeom>
          <a:ln w="183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82" name="Line 7"/>
          <p:cNvSpPr/>
          <p:nvPr/>
        </p:nvSpPr>
        <p:spPr>
          <a:xfrm flipH="1" flipV="1">
            <a:off x="2194560" y="2103120"/>
            <a:ext cx="1920240" cy="1737360"/>
          </a:xfrm>
          <a:prstGeom prst="line">
            <a:avLst/>
          </a:prstGeom>
          <a:ln w="1836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Line 8"/>
          <p:cNvSpPr/>
          <p:nvPr/>
        </p:nvSpPr>
        <p:spPr>
          <a:xfrm>
            <a:off x="2468880" y="1681920"/>
            <a:ext cx="0" cy="27432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4" name="Line 9"/>
          <p:cNvSpPr/>
          <p:nvPr/>
        </p:nvSpPr>
        <p:spPr>
          <a:xfrm>
            <a:off x="2540880" y="1681920"/>
            <a:ext cx="0" cy="27432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5" name="Line 10"/>
          <p:cNvSpPr/>
          <p:nvPr/>
        </p:nvSpPr>
        <p:spPr>
          <a:xfrm>
            <a:off x="2612880" y="1681920"/>
            <a:ext cx="0" cy="27432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Line 11"/>
          <p:cNvSpPr/>
          <p:nvPr/>
        </p:nvSpPr>
        <p:spPr>
          <a:xfrm>
            <a:off x="2684880" y="1681920"/>
            <a:ext cx="0" cy="27432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7" name="Line 12"/>
          <p:cNvSpPr/>
          <p:nvPr/>
        </p:nvSpPr>
        <p:spPr>
          <a:xfrm>
            <a:off x="4196880" y="1681920"/>
            <a:ext cx="0" cy="27432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Line 13"/>
          <p:cNvSpPr/>
          <p:nvPr/>
        </p:nvSpPr>
        <p:spPr>
          <a:xfrm>
            <a:off x="4124880" y="1681920"/>
            <a:ext cx="0" cy="27432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Line 14"/>
          <p:cNvSpPr/>
          <p:nvPr/>
        </p:nvSpPr>
        <p:spPr>
          <a:xfrm>
            <a:off x="6408360" y="1451520"/>
            <a:ext cx="77760" cy="20088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Line 15"/>
          <p:cNvSpPr/>
          <p:nvPr/>
        </p:nvSpPr>
        <p:spPr>
          <a:xfrm>
            <a:off x="4195080" y="2939040"/>
            <a:ext cx="122040" cy="22860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Line 16"/>
          <p:cNvSpPr/>
          <p:nvPr/>
        </p:nvSpPr>
        <p:spPr>
          <a:xfrm>
            <a:off x="4152960" y="2968920"/>
            <a:ext cx="122040" cy="22860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Line 17"/>
          <p:cNvSpPr/>
          <p:nvPr/>
        </p:nvSpPr>
        <p:spPr>
          <a:xfrm>
            <a:off x="4106880" y="2998440"/>
            <a:ext cx="122040" cy="22860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Line 18"/>
          <p:cNvSpPr/>
          <p:nvPr/>
        </p:nvSpPr>
        <p:spPr>
          <a:xfrm>
            <a:off x="2988000" y="3606840"/>
            <a:ext cx="122040" cy="22860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Line 19"/>
          <p:cNvSpPr/>
          <p:nvPr/>
        </p:nvSpPr>
        <p:spPr>
          <a:xfrm flipV="1">
            <a:off x="2295720" y="2194560"/>
            <a:ext cx="173160" cy="16128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5" name="Line 20"/>
          <p:cNvSpPr/>
          <p:nvPr/>
        </p:nvSpPr>
        <p:spPr>
          <a:xfrm flipV="1">
            <a:off x="2387520" y="3479400"/>
            <a:ext cx="191160" cy="65160"/>
          </a:xfrm>
          <a:prstGeom prst="line">
            <a:avLst/>
          </a:prstGeom>
          <a:ln w="183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2021-08-27T01:12:51Z</dcterms:created>
  <dc:creator>Kurtis D. Miller</dc:creator>
  <dc:description/>
  <dc:language>en-US</dc:language>
  <cp:lastModifiedBy>Kurtis D. Miller</cp:lastModifiedBy>
  <dcterms:modified xsi:type="dcterms:W3CDTF">2021-09-02T15:22:36Z</dcterms:modified>
  <cp:revision>3</cp:revision>
  <dc:subject/>
  <dc:title/>
</cp:coreProperties>
</file>